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FB192-262A-4C03-B4E9-DD83BA3CD916}" v="1" dt="2026-01-14T21:11:13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38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Sales Meeting Agenda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Prospect/Discovery Call • QBR • Internal Alignment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2057400"/>
            <a:ext cx="3108960" cy="475488"/>
          </a:xfrm>
          <a:prstGeom prst="round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68680" y="2139696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b="1">
                <a:solidFill>
                  <a:srgbClr val="FFFFFF"/>
                </a:solidFill>
                <a:latin typeface="Calibri"/>
              </a:defRPr>
            </a:pPr>
            <a:r>
              <a:t>[DATE] • [LOCATION]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966960" y="502920"/>
            <a:ext cx="1508760" cy="685800"/>
          </a:xfrm>
          <a:prstGeom prst="roundRect">
            <a:avLst/>
          </a:prstGeom>
          <a:solidFill>
            <a:srgbClr val="F2F6FF"/>
          </a:solidFill>
          <a:ln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966960" y="640080"/>
            <a:ext cx="1508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 b="1">
                <a:solidFill>
                  <a:srgbClr val="41546B"/>
                </a:solidFill>
                <a:latin typeface="Calibri"/>
              </a:defRPr>
            </a:pPr>
            <a:r>
              <a:t>LOGO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" y="3017520"/>
            <a:ext cx="3291840" cy="1463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914400" y="3200400"/>
            <a:ext cx="2834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Prospect/Discovery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61188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Objective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88620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16052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Next step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97680" y="3017520"/>
            <a:ext cx="3291840" cy="1463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526280" y="3200400"/>
            <a:ext cx="2834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QBR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361188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Objective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388620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416052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Next step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909560" y="3017520"/>
            <a:ext cx="3291840" cy="14630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138160" y="3200400"/>
            <a:ext cx="2834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Internal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38160" y="361188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Objective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38160" y="388620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38160" y="4160520"/>
            <a:ext cx="283464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8AA0BF"/>
                </a:solidFill>
                <a:latin typeface="Calibri"/>
              </a:defRPr>
            </a:pPr>
            <a:r>
              <a:t>Next step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Blank Template Page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Optional Detail Slides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Use when you need to go deeper on one agenda point.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Prospect/Discovery Detail Slides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Optional deep-dive pages (use as needed).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Introductions + Roles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People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Customer: ____ (role)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Customer: ____ (role)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Us: ____ (role)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Goal for Today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Context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Topic / use case: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Current situation (1 line):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Outcome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want to align on today: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step after this call: ____ (owner + date)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Open questions to resolve: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Current Situation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Today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How it works today (process/solution):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Tools / suppliers / products involved: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Pain points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What’s not working / bottlenecks: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Business impact (time/cost/risk):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Constraints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Non-negotiables (timeline/budget/spec):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Pain + Impact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What’s happening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The problem we’re solving: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When/where it shows up: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Impact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Cost / time / risk created: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Who is affected (teams/customers):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Why now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Trigger event / deadline: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Requirements + Constraints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Must-haves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Requirement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Requirement 2: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Requirement 3: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Constraints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Timeline: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Budget / commercial: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Technical / operational limits: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Success criteria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We’ll call this a win if: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Decision Process + Stakeholders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Stakeholders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Primary contact(s):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Others involved: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Process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Decision steps: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Timeline / target date: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Inputs needed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you need from us: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need from you: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Prospect: Next 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Agreed 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meeting / workshop: ____ (date)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or Proposal / quote / sample / demo: ____ (date)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we will deliver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Deliverable: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Due date: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you will provide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Input / data / feedback: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Due date: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How to Use This Deck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Use it like this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Replace placeholders: [Customer/Company], [Objective], [Attendees], [Next step].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Pick the right agenda slide: Prospect/Discovery, QBR, or Internal Alignment.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Send the agenda early: customer-facing = 24 hours before; internal = at least 1 business day before.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Start by reading the objective + outcome out loud (30 seconds).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If the meeting drifts: return to the agenda and confirm the goal.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Protect the last 5 minutes to lock next steps.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Duplicate blank slides (9–10) to create account-specific versions.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QBR Discussion Slides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Use when you need to go deeper on one topic.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QBR: Opening + Goals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Period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Review period: ____ (e.g., Q1 2026)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Focus for today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we’ll review: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want to align on: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Outcome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Agreements we want by the end: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Performance Snapshot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5257800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60120" y="1828800"/>
            <a:ext cx="47091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41546B"/>
                </a:solidFill>
                <a:latin typeface="Calibri"/>
              </a:defRPr>
            </a:pPr>
            <a:r>
              <a:t>Insert chart: KPI trend (period vs period)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600200"/>
            <a:ext cx="5257800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92240" y="1828800"/>
            <a:ext cx="47091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41546B"/>
                </a:solidFill>
                <a:latin typeface="Calibri"/>
              </a:defRPr>
            </a:pPr>
            <a:r>
              <a:t>Insert chart: KPIs vs target (top 3–5)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5800" y="4754880"/>
            <a:ext cx="1078992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51560" y="4937760"/>
            <a:ext cx="1005840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Wins: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Misses: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changed since last QBR: 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KPI Deep Dive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60120" y="1828800"/>
            <a:ext cx="1024128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41546B"/>
                </a:solidFill>
                <a:latin typeface="Calibri"/>
              </a:defRPr>
            </a:pPr>
            <a:r>
              <a:t>Insert chart: KPI breakdown (by product / site / region / month)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4663440"/>
            <a:ext cx="10789920" cy="1874519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51560" y="4846320"/>
            <a:ext cx="10058400" cy="1463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Key takeaways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drove results: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improved: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need next: 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QBR: Gaps + Root Causes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Gaps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Gap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Gap 2: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Gap 3: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Root causes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Cause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Cause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Blockers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Blocker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Blocker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Plan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we’ll do next: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Outlook (Next Quarter)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28346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60120" y="1828800"/>
            <a:ext cx="1024128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41546B"/>
                </a:solidFill>
                <a:latin typeface="Calibri"/>
              </a:defRPr>
            </a:pPr>
            <a:r>
              <a:t>Insert chart: forecast / plan (volume, spend, projects, timeline)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4663440"/>
            <a:ext cx="1078992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51560" y="4983480"/>
            <a:ext cx="10058400" cy="172354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rPr sz="1400" dirty="0"/>
              <a:t>Priorities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rPr sz="1200" dirty="0"/>
              <a:t>Priority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rPr sz="1200" dirty="0"/>
              <a:t>Priority 2: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rPr sz="1200" dirty="0"/>
              <a:t>Priority 3: ____</a:t>
            </a:r>
          </a:p>
          <a:p>
            <a:endParaRPr sz="1400" dirty="0"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rPr sz="1400" dirty="0"/>
              <a:t>What success looks like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rPr sz="1200" dirty="0"/>
              <a:t>By end of quarter: ____</a:t>
            </a:r>
          </a:p>
          <a:p>
            <a:endParaRPr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QBR: Risks + Decisions + Next Steps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Risks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Risk: ____ → Mitigation: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Risk: ____ → Mitigation: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Decisions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Decision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Decision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____ (owner + date)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 Alignment Detail Slides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Optional deep-dive pages (use as needed).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Context (Internal)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Account / topic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Customer / project: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Topic for alignment: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changed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New information since last touchpoint: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we need to align on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Today’s internal objective: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we’ll send / decide next: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What Changed (Internal)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Updates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Customer update: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Internal update: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Impact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this changes for us: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do differently now: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Prospect/Discovery Call 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Agenda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Introductions + roles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Goal for today (success looks like)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Current situation (how it works today)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Pain + impact (what breaks and why it matters)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Requirements + constraints (must-haves, limits, timeline)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Decision process + stakeholders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step (what happens next and what each side provides)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Customer Priorities + Requirements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Priorities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Priority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Priority 2: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Priority 3: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Requirements / constraints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Must-have: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Constraint (timeline/spec/budget):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we’ll confirm / send: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Internal Issues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Issues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Capacity / lead time: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Quality / technical: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Pricing / commercial: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Legal / compliance: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Impact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 to timeline / delivery: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Countermeasure: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Risks + Mitigation Plan (If Any)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Risks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Mitigation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Mitigation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Mitigation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we’ll do now: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Deliverables + Due Dates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Deliverables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Deliverable 1: ____ (date)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Deliverable 2: ____ (date)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Deliverable 3: ____ (date)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Dependencies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need to deliver: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Confirm scope + timeline: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Owners + Deadlines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Owners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 1: ____ (task)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 2: ____ (task)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 3: ____ (task)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Deadlines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Deadline 1: ____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Deadline 2: 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step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Status check date/time: ____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Internal: Next Customer 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Next interaction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meeting: ____ (date/time)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or Deliverable review: ____ (date/time)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the customer will do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Provide: ____ (owner + date)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What we will do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Send: ____ (owner + date)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Quarterly Business Review (QBR) 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Objective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Review performance + align on priorities + agree next steps.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Agenda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Opening + goals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Review since last QBR (wins, misses, key changes)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Performance review (KPIs vs target)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Gaps + root causes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Outlook (next quarter plan)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Risks + mitigations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Decisions needed today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steps + owners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Internal Alignment 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51560" y="192024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Decision needed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____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Agenda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Context in 30 seconds (customer / opportunity / why now)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changed since last touchpoint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Customer priorities + requirements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Internal issues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Risks + mitigation plan (if any)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What we will send / deliver + by when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Owners + deadlines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Next customer step</a:t>
            </a:r>
          </a:p>
          <a:p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Quick Navigation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Which slide to use.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196596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51560" y="2286000"/>
            <a:ext cx="10058400" cy="4251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Agenda templates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Prospect/Discovery Call Agenda → Slide 3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QBR Agenda → Slide 4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Internal Alignment Agenda → Slide 5</a:t>
            </a:r>
          </a:p>
          <a:p>
            <a:endParaRPr/>
          </a:p>
          <a:p>
            <a:pPr>
              <a:defRPr sz="1800" b="1">
                <a:solidFill>
                  <a:srgbClr val="0E1B2A"/>
                </a:solidFill>
                <a:latin typeface="Calibri"/>
              </a:defRPr>
            </a:pPr>
            <a:r>
              <a:t>Tip</a:t>
            </a:r>
          </a:p>
          <a:p>
            <a:pPr>
              <a:defRPr sz="1600">
                <a:solidFill>
                  <a:srgbClr val="0E1B2A"/>
                </a:solidFill>
                <a:latin typeface="Calibri"/>
              </a:defRPr>
            </a:pPr>
            <a:r>
              <a:t>Duplicate blank slides (9–10) to create variants per customer.</a:t>
            </a:r>
          </a:p>
          <a:p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Next Steps Checklist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Lock it in so the deal doesn’t drift.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2011680"/>
            <a:ext cx="10789920" cy="4389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43000" y="2468880"/>
            <a:ext cx="98755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E1B2A"/>
                </a:solidFill>
                <a:latin typeface="Calibri"/>
              </a:defRPr>
            </a:pPr>
            <a:r>
              <a:t>☐ Decision: ____</a:t>
            </a:r>
          </a:p>
          <a:p>
            <a:pPr>
              <a:defRPr sz="2200">
                <a:solidFill>
                  <a:srgbClr val="0E1B2A"/>
                </a:solidFill>
                <a:latin typeface="Calibri"/>
              </a:defRPr>
            </a:pPr>
            <a:r>
              <a:t>☐ Owner: ____</a:t>
            </a:r>
          </a:p>
          <a:p>
            <a:pPr>
              <a:defRPr sz="2200">
                <a:solidFill>
                  <a:srgbClr val="0E1B2A"/>
                </a:solidFill>
                <a:latin typeface="Calibri"/>
              </a:defRPr>
            </a:pPr>
            <a:r>
              <a:t>☐ Date: ____</a:t>
            </a:r>
          </a:p>
          <a:p>
            <a:pPr>
              <a:defRPr sz="2200">
                <a:solidFill>
                  <a:srgbClr val="0E1B2A"/>
                </a:solidFill>
                <a:latin typeface="Calibri"/>
              </a:defRPr>
            </a:pPr>
            <a:r>
              <a:t>☐ Deliverable: 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5349240"/>
            <a:ext cx="98755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>
                <a:solidFill>
                  <a:srgbClr val="41546B"/>
                </a:solidFill>
                <a:latin typeface="Calibri"/>
              </a:defRPr>
            </a:pPr>
            <a:r>
              <a:t>Close with: “Let’s lock next steps — Decision, Owner, Date, Deliverable.”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Invite Templates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430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600">
                <a:solidFill>
                  <a:srgbClr val="41546B"/>
                </a:solidFill>
                <a:latin typeface="Calibri"/>
              </a:defRPr>
            </a:pPr>
            <a:r>
              <a:t>Copy/paste subject + description.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73736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685800" y="1965960"/>
            <a:ext cx="3444240" cy="4572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2148840"/>
            <a:ext cx="2987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Prospect/Discovery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606040"/>
            <a:ext cx="2987040" cy="370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Subject: Prospect/Discovery Call — [Company] — [Topic]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Description: Goal: align on [objective].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We’ll cover: current situation, requirements, next step.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Please bring: [data/people needed].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58640" y="1965960"/>
            <a:ext cx="3444240" cy="4572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587240" y="2148840"/>
            <a:ext cx="2987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QBR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87240" y="2606040"/>
            <a:ext cx="2987040" cy="370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Subject: QBR — [Company] — [Period]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Description: Review performance vs target and agree priorities.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We’ll cover: KPIs, gaps, outlook, next steps.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Please bring: [metrics/attendees].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31480" y="1965960"/>
            <a:ext cx="3444240" cy="4572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260080" y="2148840"/>
            <a:ext cx="29870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0E1B2A"/>
                </a:solidFill>
                <a:latin typeface="Calibri"/>
              </a:defRPr>
            </a:pPr>
            <a:r>
              <a:t>Internal Alignment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60080" y="2606040"/>
            <a:ext cx="2987040" cy="3703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Subject: Internal Alignment — [Company] — [Topic]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Description: Align internally before/after the customer touchpoint.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We’ll cover: changes, issues, risks, deliverables.</a:t>
            </a:r>
          </a:p>
          <a:p>
            <a:pPr>
              <a:defRPr sz="1400">
                <a:solidFill>
                  <a:srgbClr val="0E1B2A"/>
                </a:solidFill>
                <a:latin typeface="Calibri"/>
              </a:defRPr>
            </a:pPr>
            <a:r>
              <a:t>Please bring: [owners/inputs].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457200"/>
            <a:ext cx="1097280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3400" b="1">
                <a:solidFill>
                  <a:srgbClr val="0E1B2A"/>
                </a:solidFill>
                <a:latin typeface="Calibri"/>
              </a:defRPr>
            </a:pPr>
            <a:r>
              <a:t>Blank Template Page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10789920" cy="54864"/>
          </a:xfrm>
          <a:prstGeom prst="rect">
            <a:avLst/>
          </a:prstGeom>
          <a:solidFill>
            <a:srgbClr val="1D5B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685800" y="1600200"/>
            <a:ext cx="10789920" cy="4800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7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6446520"/>
            <a:ext cx="10972800" cy="32004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>
              <a:defRPr sz="1200">
                <a:solidFill>
                  <a:srgbClr val="41546B"/>
                </a:solidFill>
                <a:latin typeface="Calibri"/>
              </a:defRPr>
            </a:pPr>
            <a:r>
              <a:t>[Customer/Company Name] • [Date]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1928</Words>
  <Application>Microsoft Office PowerPoint</Application>
  <PresentationFormat>Benutzerdefiniert</PresentationFormat>
  <Paragraphs>363</Paragraphs>
  <Slides>35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35</vt:i4>
      </vt:variant>
    </vt:vector>
  </HeadingPairs>
  <TitlesOfParts>
    <vt:vector size="38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Your Sales Tutor</dc:creator>
  <cp:keywords/>
  <dc:description>generated using python-pptx</dc:description>
  <cp:lastModifiedBy>John Abado</cp:lastModifiedBy>
  <cp:revision>2</cp:revision>
  <dcterms:created xsi:type="dcterms:W3CDTF">2013-01-27T09:14:16Z</dcterms:created>
  <dcterms:modified xsi:type="dcterms:W3CDTF">2026-01-14T21:11:23Z</dcterms:modified>
  <cp:category/>
</cp:coreProperties>
</file>